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0" r:id="rId33"/>
    <p:sldId id="301" r:id="rId34"/>
    <p:sldId id="302" r:id="rId35"/>
    <p:sldId id="303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RHEUMATIC HEART DISEASE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928687"/>
            <a:ext cx="8286750" cy="15001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571500"/>
            <a:ext cx="842962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642937"/>
            <a:ext cx="8072437" cy="2214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140" y="642937"/>
            <a:ext cx="7322343" cy="5804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85" y="0"/>
            <a:ext cx="7902773" cy="6438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98" y="142875"/>
            <a:ext cx="8688585" cy="65901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70" y="642937"/>
            <a:ext cx="8170664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820" y="375046"/>
            <a:ext cx="8509992" cy="53399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553640"/>
            <a:ext cx="8590359" cy="53042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70" y="366117"/>
            <a:ext cx="7724179" cy="5706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307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TYPES OF ENDOCARDITIS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CHRONIC RHEUMATIC HEART</a:t>
                      </a:r>
                      <a:r>
                        <a:rPr lang="en-IN" baseline="0" dirty="0" smtClean="0"/>
                        <a:t> DISEASE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NONBACTERIAL</a:t>
                      </a:r>
                      <a:r>
                        <a:rPr lang="en-IN" baseline="0" dirty="0" smtClean="0"/>
                        <a:t> THROMBOTIC ENDOCARDITIS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JONES CRITERIA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MITRAL VALVE STENOSIS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VERRUCOUS ENDOCARDITIS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553640"/>
            <a:ext cx="7938492" cy="22324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375046"/>
            <a:ext cx="8501062" cy="50542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714375"/>
            <a:ext cx="8001000" cy="32146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96515"/>
            <a:ext cx="8358187" cy="45184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857250"/>
            <a:ext cx="8072437" cy="37861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53640"/>
            <a:ext cx="8001000" cy="30182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53640"/>
            <a:ext cx="8001000" cy="34468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2214562"/>
            <a:ext cx="8170664" cy="11340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571500"/>
            <a:ext cx="842962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ENDOCARDITIS TYPES</a:t>
            </a:r>
          </a:p>
          <a:p>
            <a:r>
              <a:rPr lang="en-IN" dirty="0" smtClean="0"/>
              <a:t>RHEUMATIC HEART DISEASE</a:t>
            </a:r>
          </a:p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PATHOGENESIS</a:t>
            </a:r>
          </a:p>
          <a:p>
            <a:r>
              <a:rPr lang="en-IN" dirty="0" smtClean="0"/>
              <a:t>PATHOLOGIC FEATURES</a:t>
            </a:r>
          </a:p>
          <a:p>
            <a:r>
              <a:rPr lang="en-IN" dirty="0" smtClean="0"/>
              <a:t>CLINICAL FEATURES</a:t>
            </a:r>
          </a:p>
          <a:p>
            <a:r>
              <a:rPr lang="en-IN" dirty="0" smtClean="0"/>
              <a:t>JONES CRITERIA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CHRONIC RHEUMATIC HEART DISEASE</a:t>
            </a:r>
          </a:p>
          <a:p>
            <a:r>
              <a:rPr lang="en-IN" dirty="0" smtClean="0"/>
              <a:t>MITRAL VALVE STENOSIS</a:t>
            </a:r>
          </a:p>
          <a:p>
            <a:r>
              <a:rPr lang="en-IN" dirty="0" smtClean="0"/>
              <a:t>NONBACTERIAL THROMBOTIC ENDOCARDITIS</a:t>
            </a:r>
          </a:p>
          <a:p>
            <a:r>
              <a:rPr lang="en-IN" dirty="0" smtClean="0"/>
              <a:t>VERRUCOUS ENDOCARDITIS</a:t>
            </a:r>
          </a:p>
          <a:p>
            <a:r>
              <a:rPr lang="en-IN" dirty="0" smtClean="0"/>
              <a:t>CONCLUSION </a:t>
            </a:r>
            <a:endParaRPr lang="en-IN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2268140"/>
            <a:ext cx="6161484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857250"/>
            <a:ext cx="8072437" cy="19288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210425" cy="563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67890"/>
            <a:ext cx="7152679" cy="57507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070" y="2553890"/>
            <a:ext cx="6795492" cy="785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508992"/>
            <a:ext cx="8429625" cy="4491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67890"/>
            <a:ext cx="8143875" cy="49381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945" y="142875"/>
            <a:ext cx="6795492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820" y="267890"/>
            <a:ext cx="8509992" cy="4732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108</Words>
  <Application>Microsoft Office PowerPoint</Application>
  <PresentationFormat>On-screen Show (4:3)</PresentationFormat>
  <Paragraphs>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2022-09-01T16:14:35Z</dcterms:created>
  <dcterms:modified xsi:type="dcterms:W3CDTF">2022-09-29T06:01:42Z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